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3" r:id="rId3"/>
    <p:sldId id="257" r:id="rId4"/>
    <p:sldId id="274" r:id="rId5"/>
    <p:sldId id="280" r:id="rId6"/>
    <p:sldId id="281" r:id="rId7"/>
    <p:sldId id="278" r:id="rId8"/>
    <p:sldId id="279" r:id="rId9"/>
    <p:sldId id="282" r:id="rId10"/>
    <p:sldId id="283" r:id="rId11"/>
    <p:sldId id="284" r:id="rId12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9264" autoAdjust="0"/>
  </p:normalViewPr>
  <p:slideViewPr>
    <p:cSldViewPr snapToGrid="0">
      <p:cViewPr varScale="1">
        <p:scale>
          <a:sx n="149" d="100"/>
          <a:sy n="149" d="100"/>
        </p:scale>
        <p:origin x="544" y="1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18/04/2024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/>
              <a:t>Sebastian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First steps into 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6</a:t>
            </a:r>
          </a:p>
          <a:p>
            <a:pPr algn="l"/>
            <a:r>
              <a:rPr lang="de-CH" sz="1400" dirty="0"/>
              <a:t>18</a:t>
            </a:r>
            <a:r>
              <a:rPr lang="de-CH" sz="1400" dirty="0">
                <a:latin typeface="Helvetica" pitchFamily="2" charset="0"/>
              </a:rPr>
              <a:t>.04.2024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  <p:pic>
        <p:nvPicPr>
          <p:cNvPr id="10" name="Picture 9" descr="A graph showing a test&#10;&#10;Description automatically generated with medium confidence">
            <a:extLst>
              <a:ext uri="{FF2B5EF4-FFF2-40B4-BE49-F238E27FC236}">
                <a16:creationId xmlns:a16="http://schemas.microsoft.com/office/drawing/2014/main" id="{1B63EDFD-09B2-D674-F489-754814611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14" y="3608688"/>
            <a:ext cx="7772400" cy="26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9519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M6 project is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Our goal is for the full model to be half of our CAS project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6 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Test out a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obtain advice from CAS on how to proceed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170050"/>
            <a:ext cx="114861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77 images for training; </a:t>
            </a:r>
            <a:r>
              <a:rPr lang="en-GB" strike="sngStrike" dirty="0">
                <a:latin typeface="Helvetica" pitchFamily="2" charset="0"/>
              </a:rPr>
              <a:t>11 images for testing; 12 images for validation</a:t>
            </a:r>
            <a:r>
              <a:rPr lang="en-GB" dirty="0">
                <a:latin typeface="Helvetica" pitchFamily="2" charset="0"/>
              </a:rPr>
              <a:t>; tried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strike="sngStrike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14504</TotalTime>
  <Words>395</Words>
  <Application>Microsoft Macintosh PowerPoint</Application>
  <PresentationFormat>Widescreen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</vt:lpstr>
      <vt:lpstr>Office</vt:lpstr>
      <vt:lpstr>First steps into Image-based Classification of Sediments in Drill Cores</vt:lpstr>
      <vt:lpstr>Introduction and background</vt:lpstr>
      <vt:lpstr>Introduction and background</vt:lpstr>
      <vt:lpstr>Module 6 Tasks &amp; Objectives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Example results</vt:lpstr>
      <vt:lpstr>Example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211</cp:revision>
  <cp:lastPrinted>2021-11-10T08:59:56Z</cp:lastPrinted>
  <dcterms:created xsi:type="dcterms:W3CDTF">2021-11-04T07:06:17Z</dcterms:created>
  <dcterms:modified xsi:type="dcterms:W3CDTF">2024-04-18T21:42:31Z</dcterms:modified>
</cp:coreProperties>
</file>